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276CE2B-B272-A347-9A54-CCCB2E6F4AA5}" type="datetimeFigureOut">
              <a:rPr lang="en-US" smtClean="0"/>
              <a:pPr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4AE303F-D591-3148-9EE8-27CC9E54C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7. PARODY OR BORROWED: This format borrows it’s main premise from a popular film or TV show. They spoof reality shows or copy news reports to fit their product. The commercial is filmed as if it were a real news report or real reality show.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8.  The benefits cause: the format show how using this product will cause something interesting or wonderful to occur. An example would be a perfume or deodorant commercial.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9.  INFORMATIVE: These are mainly used to inform the consumer of the product and where they might purchase the product. 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10.  </a:t>
            </a:r>
            <a:r>
              <a:rPr lang="en-US" sz="4000" dirty="0" smtClean="0"/>
              <a:t>VANITY: the commercial appeals to the vanity of a person. It is usually very visual with little dialogue such as a car commercial.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11.  </a:t>
            </a:r>
            <a:r>
              <a:rPr lang="en-US" sz="4000" dirty="0" smtClean="0"/>
              <a:t>SITCOM SERIES: this is a created series of commercials with the same actors. It becomes like a sitcom and the actors of the commercial become the new mascots for the product.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12.  </a:t>
            </a:r>
            <a:r>
              <a:rPr lang="en-US" sz="4000" dirty="0" smtClean="0"/>
              <a:t>Celebrity: this powerful format uses a well known personality to support their product. If the famous person uses this product and it is good for them </a:t>
            </a:r>
            <a:r>
              <a:rPr lang="en-US" sz="4000" smtClean="0"/>
              <a:t>it </a:t>
            </a:r>
            <a:r>
              <a:rPr lang="en-US" sz="4000" smtClean="0"/>
              <a:t>will </a:t>
            </a:r>
            <a:r>
              <a:rPr lang="en-US" sz="4000" dirty="0" smtClean="0"/>
              <a:t>make your life better. 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   The first commercial was a 10 second spot for </a:t>
            </a:r>
            <a:r>
              <a:rPr lang="en-US" sz="3600" dirty="0" err="1" smtClean="0"/>
              <a:t>Bulova</a:t>
            </a:r>
            <a:r>
              <a:rPr lang="en-US" sz="3600" dirty="0" smtClean="0"/>
              <a:t> watches. It cost $4.00 to produce.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do commercials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The cost depends on the market and the product. It can range from several hundreds of dollars to millions such as for the Super Bowl.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COMMERCIALS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1. The  Comparison: this format informs the viewer of why the product or service is superior to similar products.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 Unique personality Property format: focuses on a unique selling point that makes the product different from the rest of the products. It also shows the need for the product.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3.  Show the need/Problem: this format shows the a problem and then shows the need for the product. The product can fix the problem.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4.  Demo:  This format shows the before and after image, outlining the products features and how it will work.  Many detergent commercials use this format.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5. EXEMPLARY: This format focuses on the after effects. It shows how the consumer has benefited from the use of this product. An example is a commercial for vacation destinations. See how relaxed and happy people are once they are on vacation at that spot.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6. TESTIMONIAL: these are ads that are use real people or an actor to share how the product has given them a positive experience and enhanced their lives.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48</TotalTime>
  <Words>461</Words>
  <Application>Microsoft Macintosh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Exhibit</vt:lpstr>
      <vt:lpstr>COMMERCIALS</vt:lpstr>
      <vt:lpstr>Slide 2</vt:lpstr>
      <vt:lpstr>How much do commercials cost?</vt:lpstr>
      <vt:lpstr>TYPES OF COMMERCIALS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providence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COMMERCIALS</dc:title>
  <dc:creator>paula dean</dc:creator>
  <cp:lastModifiedBy>paula dean</cp:lastModifiedBy>
  <cp:revision>2</cp:revision>
  <dcterms:created xsi:type="dcterms:W3CDTF">2015-03-23T16:56:35Z</dcterms:created>
  <dcterms:modified xsi:type="dcterms:W3CDTF">2015-03-23T16:57:38Z</dcterms:modified>
</cp:coreProperties>
</file>